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3" r:id="rId4"/>
    <p:sldId id="262" r:id="rId5"/>
    <p:sldId id="259" r:id="rId6"/>
    <p:sldId id="260" r:id="rId7"/>
    <p:sldId id="261" r:id="rId8"/>
    <p:sldId id="264"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94660"/>
  </p:normalViewPr>
  <p:slideViewPr>
    <p:cSldViewPr snapToGrid="0">
      <p:cViewPr varScale="1">
        <p:scale>
          <a:sx n="116" d="100"/>
          <a:sy n="116" d="100"/>
        </p:scale>
        <p:origin x="22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F3BD5-E804-43B1-8BA2-F4E9883AD056}" type="datetimeFigureOut">
              <a:rPr lang="fr-FR" smtClean="0"/>
              <a:pPr/>
              <a:t>02/05/2017</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E454D-A73E-49BB-992E-B6B59C589843}" type="slidenum">
              <a:rPr lang="fr-FR" smtClean="0"/>
              <a:pPr/>
              <a:t>‹N°›</a:t>
            </a:fld>
            <a:endParaRPr lang="fr-FR"/>
          </a:p>
        </p:txBody>
      </p:sp>
    </p:spTree>
    <p:extLst>
      <p:ext uri="{BB962C8B-B14F-4D97-AF65-F5344CB8AC3E}">
        <p14:creationId xmlns:p14="http://schemas.microsoft.com/office/powerpoint/2010/main" val="114328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64E454D-A73E-49BB-992E-B6B59C589843}" type="slidenum">
              <a:rPr lang="fr-FR" smtClean="0"/>
              <a:pPr/>
              <a:t>1</a:t>
            </a:fld>
            <a:endParaRPr lang="fr-FR"/>
          </a:p>
        </p:txBody>
      </p:sp>
    </p:spTree>
    <p:extLst>
      <p:ext uri="{BB962C8B-B14F-4D97-AF65-F5344CB8AC3E}">
        <p14:creationId xmlns:p14="http://schemas.microsoft.com/office/powerpoint/2010/main" val="217030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64E454D-A73E-49BB-992E-B6B59C589843}" type="slidenum">
              <a:rPr lang="fr-FR" smtClean="0"/>
              <a:pPr/>
              <a:t>2</a:t>
            </a:fld>
            <a:endParaRPr lang="fr-FR"/>
          </a:p>
        </p:txBody>
      </p:sp>
    </p:spTree>
    <p:extLst>
      <p:ext uri="{BB962C8B-B14F-4D97-AF65-F5344CB8AC3E}">
        <p14:creationId xmlns:p14="http://schemas.microsoft.com/office/powerpoint/2010/main" val="317550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64E454D-A73E-49BB-992E-B6B59C589843}" type="slidenum">
              <a:rPr lang="fr-FR" smtClean="0"/>
              <a:pPr/>
              <a:t>3</a:t>
            </a:fld>
            <a:endParaRPr lang="fr-FR"/>
          </a:p>
        </p:txBody>
      </p:sp>
    </p:spTree>
    <p:extLst>
      <p:ext uri="{BB962C8B-B14F-4D97-AF65-F5344CB8AC3E}">
        <p14:creationId xmlns:p14="http://schemas.microsoft.com/office/powerpoint/2010/main" val="57643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64E454D-A73E-49BB-992E-B6B59C589843}" type="slidenum">
              <a:rPr lang="fr-FR" smtClean="0"/>
              <a:pPr/>
              <a:t>4</a:t>
            </a:fld>
            <a:endParaRPr lang="fr-FR"/>
          </a:p>
        </p:txBody>
      </p:sp>
    </p:spTree>
    <p:extLst>
      <p:ext uri="{BB962C8B-B14F-4D97-AF65-F5344CB8AC3E}">
        <p14:creationId xmlns:p14="http://schemas.microsoft.com/office/powerpoint/2010/main" val="354737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64E454D-A73E-49BB-992E-B6B59C589843}" type="slidenum">
              <a:rPr lang="fr-FR" smtClean="0"/>
              <a:pPr/>
              <a:t>5</a:t>
            </a:fld>
            <a:endParaRPr lang="fr-FR"/>
          </a:p>
        </p:txBody>
      </p:sp>
    </p:spTree>
    <p:extLst>
      <p:ext uri="{BB962C8B-B14F-4D97-AF65-F5344CB8AC3E}">
        <p14:creationId xmlns:p14="http://schemas.microsoft.com/office/powerpoint/2010/main" val="322340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64E454D-A73E-49BB-992E-B6B59C589843}" type="slidenum">
              <a:rPr lang="fr-FR" smtClean="0"/>
              <a:pPr/>
              <a:t>6</a:t>
            </a:fld>
            <a:endParaRPr lang="fr-FR"/>
          </a:p>
        </p:txBody>
      </p:sp>
    </p:spTree>
    <p:extLst>
      <p:ext uri="{BB962C8B-B14F-4D97-AF65-F5344CB8AC3E}">
        <p14:creationId xmlns:p14="http://schemas.microsoft.com/office/powerpoint/2010/main" val="139770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64E454D-A73E-49BB-992E-B6B59C589843}" type="slidenum">
              <a:rPr lang="fr-FR" smtClean="0"/>
              <a:pPr/>
              <a:t>7</a:t>
            </a:fld>
            <a:endParaRPr lang="fr-FR"/>
          </a:p>
        </p:txBody>
      </p:sp>
    </p:spTree>
    <p:extLst>
      <p:ext uri="{BB962C8B-B14F-4D97-AF65-F5344CB8AC3E}">
        <p14:creationId xmlns:p14="http://schemas.microsoft.com/office/powerpoint/2010/main" val="333740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64E454D-A73E-49BB-992E-B6B59C589843}" type="slidenum">
              <a:rPr lang="fr-FR" smtClean="0"/>
              <a:pPr/>
              <a:t>8</a:t>
            </a:fld>
            <a:endParaRPr lang="fr-FR"/>
          </a:p>
        </p:txBody>
      </p:sp>
    </p:spTree>
    <p:extLst>
      <p:ext uri="{BB962C8B-B14F-4D97-AF65-F5344CB8AC3E}">
        <p14:creationId xmlns:p14="http://schemas.microsoft.com/office/powerpoint/2010/main" val="400928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215700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185367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118812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402279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195873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97256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371454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429160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420055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349147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9AD85A-EC7A-4DA4-A749-F9B53A07CC46}" type="datetimeFigureOut">
              <a:rPr lang="fr-FR" smtClean="0"/>
              <a:pPr/>
              <a:t>02/05/2017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08AAA1-3DA8-42E3-A83D-8C771404D97B}" type="slidenum">
              <a:rPr lang="fr-FR" smtClean="0"/>
              <a:pPr/>
              <a:t>‹N°›</a:t>
            </a:fld>
            <a:endParaRPr lang="fr-FR"/>
          </a:p>
        </p:txBody>
      </p:sp>
    </p:spTree>
    <p:extLst>
      <p:ext uri="{BB962C8B-B14F-4D97-AF65-F5344CB8AC3E}">
        <p14:creationId xmlns:p14="http://schemas.microsoft.com/office/powerpoint/2010/main" val="176517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AD85A-EC7A-4DA4-A749-F9B53A07CC46}" type="datetimeFigureOut">
              <a:rPr lang="fr-FR" smtClean="0"/>
              <a:pPr/>
              <a:t>02/05/2017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8AAA1-3DA8-42E3-A83D-8C771404D97B}" type="slidenum">
              <a:rPr lang="fr-FR" smtClean="0"/>
              <a:pPr/>
              <a:t>‹N°›</a:t>
            </a:fld>
            <a:endParaRPr lang="fr-FR"/>
          </a:p>
        </p:txBody>
      </p:sp>
    </p:spTree>
    <p:extLst>
      <p:ext uri="{BB962C8B-B14F-4D97-AF65-F5344CB8AC3E}">
        <p14:creationId xmlns:p14="http://schemas.microsoft.com/office/powerpoint/2010/main" val="3330499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0462" y="270456"/>
            <a:ext cx="9547538" cy="3239507"/>
          </a:xfrm>
        </p:spPr>
        <p:txBody>
          <a:bodyPr>
            <a:normAutofit fontScale="90000"/>
          </a:bodyPr>
          <a:lstStyle/>
          <a:p>
            <a:r>
              <a:rPr lang="fr-FR" dirty="0" smtClean="0"/>
              <a:t>« Nous vous mettons au défi de construire une boîte aux lettres qui signale la présence du courrier à l’intérieur.»</a:t>
            </a:r>
            <a:endParaRPr lang="fr-FR" dirty="0"/>
          </a:p>
        </p:txBody>
      </p:sp>
      <p:sp>
        <p:nvSpPr>
          <p:cNvPr id="3" name="Sous-titre 2"/>
          <p:cNvSpPr>
            <a:spLocks noGrp="1"/>
          </p:cNvSpPr>
          <p:nvPr>
            <p:ph type="subTitle" idx="1"/>
          </p:nvPr>
        </p:nvSpPr>
        <p:spPr>
          <a:xfrm>
            <a:off x="1524000" y="3992451"/>
            <a:ext cx="9144000" cy="1313645"/>
          </a:xfrm>
        </p:spPr>
        <p:txBody>
          <a:bodyPr>
            <a:normAutofit/>
          </a:bodyPr>
          <a:lstStyle/>
          <a:p>
            <a:r>
              <a:rPr lang="fr-FR" sz="800" dirty="0" smtClean="0"/>
              <a:t>.</a:t>
            </a:r>
          </a:p>
        </p:txBody>
      </p:sp>
    </p:spTree>
    <p:extLst>
      <p:ext uri="{BB962C8B-B14F-4D97-AF65-F5344CB8AC3E}">
        <p14:creationId xmlns:p14="http://schemas.microsoft.com/office/powerpoint/2010/main" val="1770987888"/>
      </p:ext>
    </p:extLst>
  </p:cSld>
  <p:clrMapOvr>
    <a:masterClrMapping/>
  </p:clrMapOvr>
  <mc:AlternateContent xmlns:mc="http://schemas.openxmlformats.org/markup-compatibility/2006">
    <mc:Choice xmlns:p14="http://schemas.microsoft.com/office/powerpoint/2010/main" Requires="p14">
      <p:transition spd="slow" p14:dur="2000" advTm="9123"/>
    </mc:Choice>
    <mc:Fallback>
      <p:transition spd="slow" advTm="912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6000" b="1" dirty="0" smtClean="0"/>
              <a:t>Hypothèses :</a:t>
            </a:r>
            <a:endParaRPr lang="fr-FR" sz="6000" b="1"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b="1" u="sng" dirty="0" smtClean="0"/>
              <a:t>Voici nos idées à partir du défi :</a:t>
            </a:r>
          </a:p>
          <a:p>
            <a:pPr marL="0" indent="0">
              <a:buNone/>
            </a:pPr>
            <a:r>
              <a:rPr lang="fr-FR" dirty="0" smtClean="0"/>
              <a:t>Zélie : « Un signal donc on doit entendre le bruit. »</a:t>
            </a:r>
          </a:p>
          <a:p>
            <a:pPr marL="0" indent="0">
              <a:buNone/>
            </a:pPr>
            <a:r>
              <a:rPr lang="fr-FR" dirty="0" smtClean="0"/>
              <a:t>Capucine : « Quand la lettre tombe dans le fond on doit entendre le bruit : une cloche, une sonnette. »</a:t>
            </a:r>
          </a:p>
          <a:p>
            <a:pPr marL="0" indent="0">
              <a:buNone/>
            </a:pPr>
            <a:r>
              <a:rPr lang="fr-FR" dirty="0" smtClean="0"/>
              <a:t>Laïs : «  Pourquoi pas un détecteur de présence, il faudrait regarder sur internet. »</a:t>
            </a:r>
          </a:p>
          <a:p>
            <a:pPr marL="0" indent="0" algn="just">
              <a:buNone/>
            </a:pPr>
            <a:r>
              <a:rPr lang="fr-FR" dirty="0" smtClean="0"/>
              <a:t>Laïs : « On peut mettre une caméra à l’intérieur ! » Zélie : « On ne va pas perdre du temps à regarder un écran. »</a:t>
            </a:r>
          </a:p>
          <a:p>
            <a:pPr marL="0" indent="0" algn="just">
              <a:buNone/>
            </a:pPr>
            <a:r>
              <a:rPr lang="fr-FR" dirty="0" err="1" smtClean="0"/>
              <a:t>Titouan</a:t>
            </a:r>
            <a:r>
              <a:rPr lang="fr-FR" dirty="0" smtClean="0"/>
              <a:t> : « On peut utiliser un mécanisme. » Florian : « Oui mais si la lettre n’a pas assez de poids ? »</a:t>
            </a:r>
          </a:p>
          <a:p>
            <a:pPr marL="0" indent="0" algn="just">
              <a:buNone/>
            </a:pPr>
            <a:r>
              <a:rPr lang="fr-FR" dirty="0" smtClean="0"/>
              <a:t>Laïs : « On utilise une balance. »</a:t>
            </a:r>
          </a:p>
          <a:p>
            <a:pPr marL="0" indent="0" algn="just">
              <a:buNone/>
            </a:pPr>
            <a:r>
              <a:rPr lang="fr-FR" dirty="0" smtClean="0"/>
              <a:t>Zélie « Il faut un signal qui reste jusqu’à ce que la personne arrive. »</a:t>
            </a:r>
          </a:p>
          <a:p>
            <a:pPr marL="0" indent="0" algn="just">
              <a:buNone/>
            </a:pPr>
            <a:endParaRPr lang="fr-FR" dirty="0" smtClean="0"/>
          </a:p>
          <a:p>
            <a:pPr marL="0" indent="0" algn="just">
              <a:buNone/>
            </a:pPr>
            <a:r>
              <a:rPr lang="fr-FR" i="1" dirty="0" smtClean="0"/>
              <a:t>Dans quelle matière va-t-on fabriquer notre boîte aux lettres ?</a:t>
            </a:r>
          </a:p>
          <a:p>
            <a:pPr marL="0" indent="0">
              <a:buNone/>
            </a:pPr>
            <a:r>
              <a:rPr lang="fr-FR" dirty="0" smtClean="0"/>
              <a:t>Propositions : en métal  (ce sera difficile car il faudra le chauffer pour qu’il prenne la forme), en carton ce sera fragile et pas imperméable, en bois ?</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endParaRPr lang="fr-FR" dirty="0"/>
          </a:p>
          <a:p>
            <a:pPr marL="0" indent="0">
              <a:buNone/>
            </a:pPr>
            <a:endParaRPr lang="fr-FR" dirty="0" smtClean="0"/>
          </a:p>
        </p:txBody>
      </p:sp>
    </p:spTree>
    <p:extLst>
      <p:ext uri="{BB962C8B-B14F-4D97-AF65-F5344CB8AC3E}">
        <p14:creationId xmlns:p14="http://schemas.microsoft.com/office/powerpoint/2010/main" val="2462518055"/>
      </p:ext>
    </p:extLst>
  </p:cSld>
  <p:clrMapOvr>
    <a:masterClrMapping/>
  </p:clrMapOvr>
  <mc:AlternateContent xmlns:mc="http://schemas.openxmlformats.org/markup-compatibility/2006">
    <mc:Choice xmlns:p14="http://schemas.microsoft.com/office/powerpoint/2010/main" Requires="p14">
      <p:transition spd="slow" p14:dur="2000" advTm="54846"/>
    </mc:Choice>
    <mc:Fallback>
      <p:transition spd="slow" advTm="548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838200" y="1690688"/>
            <a:ext cx="45719" cy="331295"/>
          </a:xfrm>
        </p:spPr>
        <p:txBody>
          <a:bodyPr>
            <a:normAutofit/>
          </a:bodyPr>
          <a:lstStyle/>
          <a:p>
            <a:r>
              <a:rPr lang="fr-FR" sz="800" dirty="0" smtClean="0"/>
              <a:t>.</a:t>
            </a:r>
            <a:endParaRPr lang="fr-FR" sz="800" dirty="0"/>
          </a:p>
        </p:txBody>
      </p:sp>
      <p:sp>
        <p:nvSpPr>
          <p:cNvPr id="3" name="Espace réservé du contenu 2"/>
          <p:cNvSpPr>
            <a:spLocks noGrp="1"/>
          </p:cNvSpPr>
          <p:nvPr>
            <p:ph idx="1"/>
          </p:nvPr>
        </p:nvSpPr>
        <p:spPr/>
        <p:txBody>
          <a:bodyPr/>
          <a:lstStyle/>
          <a:p>
            <a:pPr marL="0" indent="0">
              <a:buNone/>
            </a:pPr>
            <a:r>
              <a:rPr lang="fr-FR" sz="4000" b="1" u="sng" dirty="0" smtClean="0"/>
              <a:t>A partir de toutes ces idées nous  allons en garder 2 :</a:t>
            </a:r>
          </a:p>
          <a:p>
            <a:pPr marL="0" indent="0">
              <a:buNone/>
            </a:pPr>
            <a:r>
              <a:rPr lang="fr-FR" sz="4000" dirty="0" smtClean="0"/>
              <a:t>-un système électrique,</a:t>
            </a:r>
          </a:p>
          <a:p>
            <a:pPr marL="0" indent="0">
              <a:buNone/>
            </a:pPr>
            <a:r>
              <a:rPr lang="fr-FR" sz="4000" dirty="0" smtClean="0"/>
              <a:t>-un système mécanique en utilisant le poids de la lettre (une balance).</a:t>
            </a:r>
          </a:p>
          <a:p>
            <a:endParaRPr lang="fr-FR" dirty="0"/>
          </a:p>
        </p:txBody>
      </p:sp>
    </p:spTree>
  </p:cSld>
  <p:clrMapOvr>
    <a:masterClrMapping/>
  </p:clrMapOvr>
  <mc:AlternateContent xmlns:mc="http://schemas.openxmlformats.org/markup-compatibility/2006">
    <mc:Choice xmlns:p14="http://schemas.microsoft.com/office/powerpoint/2010/main" Requires="p14">
      <p:transition spd="slow" p14:dur="2000" advTm="10593"/>
    </mc:Choice>
    <mc:Fallback>
      <p:transition spd="slow" advTm="1059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42456" y="201342"/>
            <a:ext cx="3202997" cy="769441"/>
          </a:xfrm>
          <a:prstGeom prst="rect">
            <a:avLst/>
          </a:prstGeom>
        </p:spPr>
        <p:txBody>
          <a:bodyPr wrap="square">
            <a:spAutoFit/>
          </a:bodyPr>
          <a:lstStyle/>
          <a:p>
            <a:r>
              <a:rPr lang="fr-FR" sz="4400" dirty="0" smtClean="0">
                <a:ln w="0"/>
                <a:effectLst>
                  <a:outerShdw blurRad="38100" dist="19050" dir="2700000" algn="tl" rotWithShape="0">
                    <a:schemeClr val="dk1">
                      <a:alpha val="40000"/>
                    </a:schemeClr>
                  </a:outerShdw>
                </a:effectLst>
              </a:rPr>
              <a:t>Schématiser:</a:t>
            </a:r>
            <a:endParaRPr lang="fr-FR" sz="4400" dirty="0">
              <a:ln w="0"/>
              <a:effectLst>
                <a:outerShdw blurRad="38100" dist="19050" dir="2700000" algn="tl" rotWithShape="0">
                  <a:schemeClr val="dk1">
                    <a:alpha val="40000"/>
                  </a:scheme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293548" y="1244600"/>
            <a:ext cx="5435600" cy="4076700"/>
          </a:xfrm>
          <a:prstGeom prst="rect">
            <a:avLst/>
          </a:prstGeom>
          <a:noFill/>
          <a:ln w="9525">
            <a:noFill/>
            <a:miter lim="800000"/>
            <a:headEnd/>
            <a:tailEnd/>
          </a:ln>
          <a:effectLst/>
        </p:spPr>
      </p:pic>
      <p:pic>
        <p:nvPicPr>
          <p:cNvPr id="2" name="Picture 3"/>
          <p:cNvPicPr>
            <a:picLocks noChangeAspect="1" noChangeArrowheads="1"/>
          </p:cNvPicPr>
          <p:nvPr/>
        </p:nvPicPr>
        <p:blipFill>
          <a:blip r:embed="rId4" cstate="print"/>
          <a:srcRect/>
          <a:stretch>
            <a:fillRect/>
          </a:stretch>
        </p:blipFill>
        <p:spPr bwMode="auto">
          <a:xfrm>
            <a:off x="6310689" y="1727200"/>
            <a:ext cx="4402667" cy="3302000"/>
          </a:xfrm>
          <a:prstGeom prst="rect">
            <a:avLst/>
          </a:prstGeom>
          <a:noFill/>
          <a:ln w="9525">
            <a:noFill/>
            <a:miter lim="800000"/>
            <a:headEnd/>
            <a:tailEnd/>
          </a:ln>
          <a:effectLst/>
        </p:spPr>
      </p:pic>
    </p:spTree>
    <p:extLst>
      <p:ext uri="{BB962C8B-B14F-4D97-AF65-F5344CB8AC3E}">
        <p14:creationId xmlns:p14="http://schemas.microsoft.com/office/powerpoint/2010/main" val="2353682667"/>
      </p:ext>
    </p:extLst>
  </p:cSld>
  <p:clrMapOvr>
    <a:masterClrMapping/>
  </p:clrMapOvr>
  <mc:AlternateContent xmlns:mc="http://schemas.openxmlformats.org/markup-compatibility/2006">
    <mc:Choice xmlns:p14="http://schemas.microsoft.com/office/powerpoint/2010/main" Requires="p14">
      <p:transition spd="slow" p14:dur="2000" advTm="8961"/>
    </mc:Choice>
    <mc:Fallback>
      <p:transition spd="slow" advTm="896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53060"/>
            <a:ext cx="10515600" cy="1000035"/>
          </a:xfrm>
        </p:spPr>
        <p:txBody>
          <a:bodyPr/>
          <a:lstStyle/>
          <a:p>
            <a:pPr algn="ctr"/>
            <a:r>
              <a:rPr lang="fr-FR" dirty="0" smtClean="0"/>
              <a:t>Expérimenter</a:t>
            </a:r>
            <a:endParaRPr lang="fr-FR" dirty="0"/>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48965" y="1065729"/>
            <a:ext cx="2481329" cy="2340735"/>
          </a:xfr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6017" y="912257"/>
            <a:ext cx="2363273" cy="2744274"/>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2343" y="1065728"/>
            <a:ext cx="2532845" cy="2340736"/>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593" y="4043966"/>
            <a:ext cx="2654123" cy="2305318"/>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6977" y="990065"/>
            <a:ext cx="2710199" cy="2469524"/>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4868" y="4043966"/>
            <a:ext cx="2777544" cy="2305318"/>
          </a:xfrm>
          <a:prstGeom prst="rect">
            <a:avLst/>
          </a:prstGeom>
        </p:spPr>
      </p:pic>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27230" y="4043967"/>
            <a:ext cx="2341007" cy="2250584"/>
          </a:xfrm>
          <a:prstGeom prst="rect">
            <a:avLst/>
          </a:prstGeom>
        </p:spPr>
      </p:pic>
      <p:pic>
        <p:nvPicPr>
          <p:cNvPr id="13" name="Imag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48965" y="4098699"/>
            <a:ext cx="2820745" cy="2250585"/>
          </a:xfrm>
          <a:prstGeom prst="rect">
            <a:avLst/>
          </a:prstGeom>
        </p:spPr>
      </p:pic>
      <p:sp>
        <p:nvSpPr>
          <p:cNvPr id="14" name="ZoneTexte 13"/>
          <p:cNvSpPr txBox="1"/>
          <p:nvPr/>
        </p:nvSpPr>
        <p:spPr>
          <a:xfrm>
            <a:off x="95516" y="502875"/>
            <a:ext cx="2744275" cy="369332"/>
          </a:xfrm>
          <a:prstGeom prst="rect">
            <a:avLst/>
          </a:prstGeom>
          <a:noFill/>
        </p:spPr>
        <p:txBody>
          <a:bodyPr wrap="square" rtlCol="0">
            <a:spAutoFit/>
          </a:bodyPr>
          <a:lstStyle/>
          <a:p>
            <a:r>
              <a:rPr lang="fr-FR" dirty="0" smtClean="0"/>
              <a:t>La boite aux lettres balance</a:t>
            </a:r>
            <a:endParaRPr lang="fr-FR" dirty="0"/>
          </a:p>
        </p:txBody>
      </p:sp>
      <p:sp>
        <p:nvSpPr>
          <p:cNvPr id="16" name="ZoneTexte 15"/>
          <p:cNvSpPr txBox="1"/>
          <p:nvPr/>
        </p:nvSpPr>
        <p:spPr>
          <a:xfrm>
            <a:off x="95516" y="3570332"/>
            <a:ext cx="3149960" cy="369332"/>
          </a:xfrm>
          <a:prstGeom prst="rect">
            <a:avLst/>
          </a:prstGeom>
          <a:noFill/>
        </p:spPr>
        <p:txBody>
          <a:bodyPr wrap="square" rtlCol="0">
            <a:spAutoFit/>
          </a:bodyPr>
          <a:lstStyle/>
          <a:p>
            <a:r>
              <a:rPr lang="fr-FR" dirty="0" smtClean="0"/>
              <a:t>La boite aux lettres électrique </a:t>
            </a:r>
            <a:endParaRPr lang="fr-FR" dirty="0"/>
          </a:p>
        </p:txBody>
      </p:sp>
    </p:spTree>
    <p:extLst>
      <p:ext uri="{BB962C8B-B14F-4D97-AF65-F5344CB8AC3E}">
        <p14:creationId xmlns:p14="http://schemas.microsoft.com/office/powerpoint/2010/main" val="1950059666"/>
      </p:ext>
    </p:extLst>
  </p:cSld>
  <p:clrMapOvr>
    <a:masterClrMapping/>
  </p:clrMapOvr>
  <mc:AlternateContent xmlns:mc="http://schemas.openxmlformats.org/markup-compatibility/2006">
    <mc:Choice xmlns:p14="http://schemas.microsoft.com/office/powerpoint/2010/main" Requires="p14">
      <p:transition p14:dur="0" advTm="12369"/>
    </mc:Choice>
    <mc:Fallback>
      <p:transition advTm="1236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3031"/>
            <a:ext cx="10515600" cy="901521"/>
          </a:xfrm>
        </p:spPr>
        <p:txBody>
          <a:bodyPr/>
          <a:lstStyle/>
          <a:p>
            <a:pPr algn="ctr"/>
            <a:r>
              <a:rPr lang="fr-FR" b="1" dirty="0" smtClean="0"/>
              <a:t>Observer:</a:t>
            </a:r>
            <a:endParaRPr lang="fr-FR" b="1" dirty="0"/>
          </a:p>
        </p:txBody>
      </p:sp>
      <p:sp>
        <p:nvSpPr>
          <p:cNvPr id="3" name="Espace réservé du contenu 2"/>
          <p:cNvSpPr>
            <a:spLocks noGrp="1"/>
          </p:cNvSpPr>
          <p:nvPr>
            <p:ph idx="1"/>
          </p:nvPr>
        </p:nvSpPr>
        <p:spPr>
          <a:xfrm>
            <a:off x="838200" y="1004552"/>
            <a:ext cx="10515600" cy="5172411"/>
          </a:xfrm>
        </p:spPr>
        <p:txBody>
          <a:bodyPr>
            <a:normAutofit/>
          </a:bodyPr>
          <a:lstStyle/>
          <a:p>
            <a:pPr marL="0" indent="0">
              <a:buNone/>
            </a:pPr>
            <a:r>
              <a:rPr lang="fr-FR" b="1" u="sng" dirty="0" smtClean="0"/>
              <a:t>Le système électrique :</a:t>
            </a:r>
          </a:p>
          <a:p>
            <a:r>
              <a:rPr lang="fr-FR" dirty="0" smtClean="0"/>
              <a:t>Au début ça n’a pas fonctionné car le système électrique était trop court.</a:t>
            </a:r>
          </a:p>
          <a:p>
            <a:r>
              <a:rPr lang="fr-FR" dirty="0" smtClean="0"/>
              <a:t>Ensuite nous avions un problème car l’ampoule s’allumait en continue. Nous avons alors utilisé un interrupteur.</a:t>
            </a:r>
          </a:p>
          <a:p>
            <a:endParaRPr lang="fr-FR" dirty="0" smtClean="0"/>
          </a:p>
          <a:p>
            <a:pPr>
              <a:buNone/>
            </a:pPr>
            <a:r>
              <a:rPr lang="fr-FR" b="1" u="sng" dirty="0" smtClean="0"/>
              <a:t>Le système mécanique en utilisant le poids de la lettre (une balance) :</a:t>
            </a:r>
          </a:p>
          <a:p>
            <a:pPr>
              <a:buNone/>
            </a:pPr>
            <a:r>
              <a:rPr lang="fr-FR" dirty="0" smtClean="0"/>
              <a:t>Nous avons utilisé la balance qui était dans notre classe mais elle coûte chère et nous avions peur qu’elle soit abîmée à l’expo, alors nous en avons fabriqué une grâce à une vidéo sur internet.</a:t>
            </a:r>
          </a:p>
          <a:p>
            <a:pPr>
              <a:buNone/>
            </a:pPr>
            <a:r>
              <a:rPr lang="fr-FR" dirty="0" smtClean="0"/>
              <a:t>Pour le signal, </a:t>
            </a:r>
            <a:r>
              <a:rPr lang="fr-FR" dirty="0" err="1" smtClean="0"/>
              <a:t>Titouan</a:t>
            </a:r>
            <a:r>
              <a:rPr lang="fr-FR" dirty="0" smtClean="0"/>
              <a:t> nous a donné l’idée d’un drapeau qui se lèverait.</a:t>
            </a:r>
          </a:p>
          <a:p>
            <a:endParaRPr lang="fr-FR" dirty="0"/>
          </a:p>
        </p:txBody>
      </p:sp>
    </p:spTree>
    <p:extLst>
      <p:ext uri="{BB962C8B-B14F-4D97-AF65-F5344CB8AC3E}">
        <p14:creationId xmlns:p14="http://schemas.microsoft.com/office/powerpoint/2010/main" val="2161668693"/>
      </p:ext>
    </p:extLst>
  </p:cSld>
  <p:clrMapOvr>
    <a:masterClrMapping/>
  </p:clrMapOvr>
  <mc:AlternateContent xmlns:mc="http://schemas.openxmlformats.org/markup-compatibility/2006">
    <mc:Choice xmlns:p14="http://schemas.microsoft.com/office/powerpoint/2010/main" Requires="p14">
      <p:transition spd="slow" p14:dur="2000" advTm="16425"/>
    </mc:Choice>
    <mc:Fallback>
      <p:transition spd="slow" advTm="1642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7150"/>
            <a:ext cx="10515600" cy="806852"/>
          </a:xfrm>
        </p:spPr>
        <p:txBody>
          <a:bodyPr/>
          <a:lstStyle/>
          <a:p>
            <a:pPr algn="ctr"/>
            <a:r>
              <a:rPr lang="fr-FR" dirty="0" smtClean="0"/>
              <a:t>Résultats:</a:t>
            </a:r>
            <a:endParaRPr lang="fr-FR" dirty="0"/>
          </a:p>
        </p:txBody>
      </p:sp>
      <p:sp>
        <p:nvSpPr>
          <p:cNvPr id="3" name="Espace réservé du contenu 2"/>
          <p:cNvSpPr>
            <a:spLocks noGrp="1"/>
          </p:cNvSpPr>
          <p:nvPr>
            <p:ph idx="1"/>
          </p:nvPr>
        </p:nvSpPr>
        <p:spPr>
          <a:xfrm>
            <a:off x="206062" y="669702"/>
            <a:ext cx="11147738" cy="5692461"/>
          </a:xfrm>
        </p:spPr>
        <p:txBody>
          <a:bodyPr>
            <a:normAutofit/>
          </a:bodyPr>
          <a:lstStyle/>
          <a:p>
            <a:pPr marL="0" indent="0">
              <a:buNone/>
            </a:pPr>
            <a:r>
              <a:rPr lang="fr-FR" b="1" u="sng" dirty="0" smtClean="0"/>
              <a:t>Résultats de la balance:</a:t>
            </a:r>
          </a:p>
          <a:p>
            <a:pPr marL="0" indent="0">
              <a:buNone/>
            </a:pPr>
            <a:r>
              <a:rPr lang="fr-FR" dirty="0" smtClean="0"/>
              <a:t>Attention en cas de pluie l’eau peut rentrer dans la boîte aux lettres mais le courrier n’est pas mouillé. Cette boîte aux lettres est fragile car elle est en carton. Mais le système fonctionne.</a:t>
            </a:r>
          </a:p>
          <a:p>
            <a:pPr marL="0" indent="0">
              <a:buNone/>
            </a:pPr>
            <a:endParaRPr lang="fr-FR" dirty="0"/>
          </a:p>
          <a:p>
            <a:pPr marL="0" indent="0">
              <a:buNone/>
            </a:pPr>
            <a:r>
              <a:rPr lang="fr-FR" b="1" u="sng" dirty="0" smtClean="0"/>
              <a:t>Résultats du système électrique:</a:t>
            </a:r>
          </a:p>
          <a:p>
            <a:pPr marL="0" indent="0">
              <a:buNone/>
            </a:pPr>
            <a:r>
              <a:rPr lang="fr-FR" dirty="0" smtClean="0"/>
              <a:t>Nous</a:t>
            </a:r>
            <a:r>
              <a:rPr lang="fr-FR" dirty="0"/>
              <a:t> </a:t>
            </a:r>
            <a:r>
              <a:rPr lang="fr-FR" dirty="0" smtClean="0"/>
              <a:t>avons eu un problème avec la fermeture de la boîte aux lettres, mais nous avons essayé avec de la ficelle et du ruban adhésif. Nous nous sommes décidés pour utiliser la ficelle. Nous avons fait des trous dans la boîte aux lettres pour passer les ficelles et la fermer. Elle est en carton et ce n’est pas imperméable. Elle est donc très fragile.</a:t>
            </a:r>
          </a:p>
          <a:p>
            <a:pPr marL="0" indent="0">
              <a:buNone/>
            </a:pPr>
            <a:r>
              <a:rPr lang="fr-FR" dirty="0" smtClean="0"/>
              <a:t> </a:t>
            </a:r>
          </a:p>
          <a:p>
            <a:pPr marL="0" indent="0">
              <a:buNone/>
            </a:pPr>
            <a:endParaRPr lang="fr-FR" dirty="0"/>
          </a:p>
        </p:txBody>
      </p:sp>
    </p:spTree>
    <p:extLst>
      <p:ext uri="{BB962C8B-B14F-4D97-AF65-F5344CB8AC3E}">
        <p14:creationId xmlns:p14="http://schemas.microsoft.com/office/powerpoint/2010/main" val="3410344679"/>
      </p:ext>
    </p:extLst>
  </p:cSld>
  <p:clrMapOvr>
    <a:masterClrMapping/>
  </p:clrMapOvr>
  <mc:AlternateContent xmlns:mc="http://schemas.openxmlformats.org/markup-compatibility/2006">
    <mc:Choice xmlns:p14="http://schemas.microsoft.com/office/powerpoint/2010/main" Requires="p14">
      <p:transition spd="slow" p14:dur="2000" advTm="30027"/>
    </mc:Choice>
    <mc:Fallback>
      <p:transition spd="slow" advTm="3002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934248" y="3509646"/>
            <a:ext cx="4523952" cy="334835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0" y="0"/>
            <a:ext cx="4400550" cy="330041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7810500" y="0"/>
            <a:ext cx="4381500" cy="328612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6857"/>
    </mc:Choice>
    <mc:Fallback>
      <p:transition spd="slow" advTm="6857"/>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294</Words>
  <Application>Microsoft Office PowerPoint</Application>
  <PresentationFormat>Grand écran</PresentationFormat>
  <Paragraphs>50</Paragraphs>
  <Slides>8</Slides>
  <Notes>8</Notes>
  <HiddenSlides>1</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 Nous vous mettons au défi de construire une boîte aux lettres qui signale la présence du courrier à l’intérieur.»</vt:lpstr>
      <vt:lpstr>Hypothèses :</vt:lpstr>
      <vt:lpstr>.</vt:lpstr>
      <vt:lpstr>Présentation PowerPoint</vt:lpstr>
      <vt:lpstr>Expérimenter</vt:lpstr>
      <vt:lpstr>Observer:</vt:lpstr>
      <vt:lpstr>Résultats: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Nous vous mettons au défi de construire une boîte aux lettres qui signale la présence du courrier à l’intérieur.»</dc:title>
  <dc:creator>user</dc:creator>
  <cp:lastModifiedBy>Jean François</cp:lastModifiedBy>
  <cp:revision>33</cp:revision>
  <dcterms:created xsi:type="dcterms:W3CDTF">2017-04-26T08:33:41Z</dcterms:created>
  <dcterms:modified xsi:type="dcterms:W3CDTF">2017-05-02T19:21:28Z</dcterms:modified>
</cp:coreProperties>
</file>